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4" r:id="rId2"/>
    <p:sldId id="295" r:id="rId3"/>
    <p:sldId id="360" r:id="rId4"/>
    <p:sldId id="453" r:id="rId5"/>
    <p:sldId id="463" r:id="rId6"/>
    <p:sldId id="454" r:id="rId7"/>
    <p:sldId id="455" r:id="rId8"/>
    <p:sldId id="456" r:id="rId9"/>
    <p:sldId id="314" r:id="rId10"/>
    <p:sldId id="465" r:id="rId11"/>
    <p:sldId id="466" r:id="rId12"/>
    <p:sldId id="467" r:id="rId13"/>
    <p:sldId id="462" r:id="rId14"/>
    <p:sldId id="464" r:id="rId15"/>
    <p:sldId id="432" r:id="rId16"/>
    <p:sldId id="320" r:id="rId17"/>
    <p:sldId id="414" r:id="rId18"/>
    <p:sldId id="410" r:id="rId19"/>
    <p:sldId id="450" r:id="rId20"/>
    <p:sldId id="451" r:id="rId21"/>
    <p:sldId id="452" r:id="rId22"/>
    <p:sldId id="470" r:id="rId23"/>
    <p:sldId id="469" r:id="rId24"/>
    <p:sldId id="434" r:id="rId25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4B4B4"/>
    <a:srgbClr val="808080"/>
    <a:srgbClr val="817066"/>
    <a:srgbClr val="8A7572"/>
    <a:srgbClr val="B4B3B8"/>
    <a:srgbClr val="C4C4C4"/>
    <a:srgbClr val="4B4149"/>
    <a:srgbClr val="5B5A57"/>
    <a:srgbClr val="5C5447"/>
    <a:srgbClr val="B6AF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9" autoAdjust="0"/>
    <p:restoredTop sz="88929" autoAdjust="0"/>
  </p:normalViewPr>
  <p:slideViewPr>
    <p:cSldViewPr snapToObjects="1">
      <p:cViewPr varScale="1">
        <p:scale>
          <a:sx n="116" d="100"/>
          <a:sy n="116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2009/08/17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zelinde\My Documents\받은 파일\소울_09.08._그래픽\컨셉\리츠_기본빌라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4" y="0"/>
            <a:ext cx="8786842" cy="688506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리츠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기본 빌라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zelinde\My Documents\받은 파일\소울_09.08._그래픽\컨셉\리츠_기본빌라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6908" cy="6922186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리츠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기본 빌라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zelinde\My Documents\받은 파일\소울_09.08._그래픽\컨셉\리츠_술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6" y="0"/>
            <a:ext cx="8929718" cy="737942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리츠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술집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zelinde\My Documents\받은 파일\소울_09.08._그래픽\3D\리츠_뒷골목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7258075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리츠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뒷골목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zelinde\My Documents\받은 파일\소울_09.08._그래픽\3D\리츠_성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-71462"/>
            <a:ext cx="8001056" cy="7057499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리츠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성문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366528"/>
          </a:xfrm>
        </p:spPr>
        <p:txBody>
          <a:bodyPr/>
          <a:lstStyle/>
          <a:p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늑대보스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우르크</a:t>
            </a:r>
            <a:endParaRPr lang="en-US" altLang="ko-K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기획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806922"/>
          </a:xfrm>
        </p:spPr>
        <p:txBody>
          <a:bodyPr/>
          <a:lstStyle/>
          <a:p>
            <a:r>
              <a:rPr lang="ko-KR" altLang="en-US" dirty="0" err="1" smtClean="0"/>
              <a:t>테레스</a:t>
            </a:r>
            <a:r>
              <a:rPr lang="ko-KR" altLang="en-US" dirty="0" smtClean="0"/>
              <a:t> 평원 일반 </a:t>
            </a:r>
            <a:r>
              <a:rPr lang="ko-KR" altLang="en-US" dirty="0" err="1" smtClean="0"/>
              <a:t>몬스터</a:t>
            </a:r>
            <a:r>
              <a:rPr lang="ko-KR" altLang="en-US" dirty="0" smtClean="0"/>
              <a:t> 패턴 기획</a:t>
            </a:r>
            <a:endParaRPr lang="en-US" altLang="ko-KR" dirty="0" smtClean="0"/>
          </a:p>
          <a:p>
            <a:r>
              <a:rPr lang="ko-KR" altLang="en-US" dirty="0" err="1" smtClean="0"/>
              <a:t>몬스터</a:t>
            </a:r>
            <a:r>
              <a:rPr lang="ko-KR" altLang="en-US" dirty="0" smtClean="0"/>
              <a:t> 애니메이션 기획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플릿풋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고블린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골렘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키메라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디아고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타일런트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좀비</a:t>
            </a:r>
            <a:endParaRPr lang="en-US" altLang="ko-KR" dirty="0" smtClean="0"/>
          </a:p>
          <a:p>
            <a:r>
              <a:rPr lang="ko-KR" altLang="en-US" dirty="0" err="1" smtClean="0"/>
              <a:t>에다산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PvP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r>
              <a:rPr lang="ko-KR" altLang="en-US" dirty="0" smtClean="0"/>
              <a:t>제작 </a:t>
            </a:r>
            <a:r>
              <a:rPr lang="ko-KR" altLang="en-US" dirty="0" smtClean="0"/>
              <a:t>재료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기획 및 </a:t>
            </a:r>
            <a:r>
              <a:rPr lang="ko-KR" altLang="en-US" dirty="0" err="1" smtClean="0"/>
              <a:t>루팅</a:t>
            </a:r>
            <a:r>
              <a:rPr lang="ko-KR" altLang="en-US" dirty="0" smtClean="0"/>
              <a:t> 테이블 적용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퀘스트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PvP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8013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8" y="1107285"/>
            <a:ext cx="8286776" cy="517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Debug Dashboard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8013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5362" name="Picture 2" descr="C:\Documents and Settings\zelinde\My Documents\SoulHunt\ScreenShot\SoulHunt0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979488"/>
            <a:ext cx="7929618" cy="594721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컷씬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제작툴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76" y="1258889"/>
            <a:ext cx="8307690" cy="502763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zelinde\바탕 화면\img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031325"/>
          </a:xfrm>
        </p:spPr>
        <p:txBody>
          <a:bodyPr/>
          <a:lstStyle/>
          <a:p>
            <a:r>
              <a:rPr lang="ko-KR" altLang="en-US" dirty="0" smtClean="0"/>
              <a:t>무기 타입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양손 단검</a:t>
            </a:r>
            <a:endParaRPr lang="en-US" altLang="ko-KR" dirty="0" smtClean="0"/>
          </a:p>
          <a:p>
            <a:r>
              <a:rPr lang="ko-KR" altLang="en-US" dirty="0" smtClean="0"/>
              <a:t>앉기</a:t>
            </a:r>
            <a:endParaRPr lang="en-US" altLang="ko-KR" dirty="0" smtClean="0"/>
          </a:p>
          <a:p>
            <a:r>
              <a:rPr lang="ko-KR" altLang="en-US" dirty="0" smtClean="0"/>
              <a:t>동적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 정보 서버간 </a:t>
            </a:r>
            <a:r>
              <a:rPr lang="ko-KR" altLang="en-US" dirty="0" smtClean="0"/>
              <a:t>동기화</a:t>
            </a:r>
            <a:endParaRPr lang="en-US" altLang="ko-KR" dirty="0" smtClean="0"/>
          </a:p>
          <a:p>
            <a:r>
              <a:rPr lang="ko-KR" altLang="en-US" dirty="0" err="1" smtClean="0"/>
              <a:t>패킷</a:t>
            </a:r>
            <a:r>
              <a:rPr lang="ko-KR" altLang="en-US" dirty="0" smtClean="0"/>
              <a:t> 최적화</a:t>
            </a:r>
            <a:endParaRPr lang="ko-KR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로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브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2" name="Picture 2" descr="C:\Documents and Settings\zelinde\My Documents\받은 파일\소울_09.08._그래픽\컨셉\남 로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9554" y="0"/>
            <a:ext cx="4462710" cy="701684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zelinde\My Documents\받은 파일\소울_09.08._그래픽\컨셉\렌델 로열 나이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0"/>
            <a:ext cx="5000660" cy="6982738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렌델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로열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나이트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zelinde\My Documents\받은 파일\소울_09.08._그래픽\컨셉\[npc]경비병 남자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-1"/>
            <a:ext cx="6215106" cy="7030839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en-US" altLang="ko-KR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NPC 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경비병 남자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zelinde\My Documents\받은 파일\소울_09.08._그래픽\3D\크롬레드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0"/>
            <a:ext cx="6858002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크롬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레드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남자 복장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소레나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노말맵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적용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5122" name="Picture 2" descr="C:\Documents and Settings\zelinde\My Documents\받은 파일\소울_09.08._그래픽\3D\소레나_노말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43" y="714380"/>
            <a:ext cx="9012351" cy="550070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zelinde\My Documents\받은 파일\소울_09.08._그래픽\3D\플로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9358346" cy="7037476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-51527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플로토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11707</TotalTime>
  <Words>136</Words>
  <Application>Microsoft Office PowerPoint</Application>
  <PresentationFormat>화면 슬라이드 쇼(4:3)</PresentationFormat>
  <Paragraphs>41</Paragraphs>
  <Slides>24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Webcast Template - MSDN FY04</vt:lpstr>
      <vt:lpstr>소울 헌트 2009/08/17</vt:lpstr>
      <vt:lpstr>캐릭터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배경</vt:lpstr>
      <vt:lpstr>슬라이드 10</vt:lpstr>
      <vt:lpstr>슬라이드 11</vt:lpstr>
      <vt:lpstr>슬라이드 12</vt:lpstr>
      <vt:lpstr>슬라이드 13</vt:lpstr>
      <vt:lpstr>슬라이드 14</vt:lpstr>
      <vt:lpstr>기타</vt:lpstr>
      <vt:lpstr>기획</vt:lpstr>
      <vt:lpstr>기획</vt:lpstr>
      <vt:lpstr>프로그래밍</vt:lpstr>
      <vt:lpstr>퀘스트 PvP</vt:lpstr>
      <vt:lpstr>Debug Dashboard</vt:lpstr>
      <vt:lpstr>컷씬 제작툴</vt:lpstr>
      <vt:lpstr>UI</vt:lpstr>
      <vt:lpstr>기타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1796</cp:revision>
  <dcterms:created xsi:type="dcterms:W3CDTF">2004-08-31T00:37:58Z</dcterms:created>
  <dcterms:modified xsi:type="dcterms:W3CDTF">2009-08-17T04:54:51Z</dcterms:modified>
</cp:coreProperties>
</file>